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97" r:id="rId2"/>
    <p:sldId id="29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>
      <p:cViewPr varScale="1">
        <p:scale>
          <a:sx n="121" d="100"/>
          <a:sy n="121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6D5DD-76C8-B54E-8239-B63EA7AB9178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10D49-1882-894E-BE1E-6A229246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93103-0FC5-46F3-86E0-8970C135A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8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93103-0FC5-46F3-86E0-8970C135A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F61C-74EF-9450-BF28-FD2D80C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78418-FACA-CB6A-C2CC-4B4BAF5FD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B4E7-93B2-356F-1D0E-8B8E65F2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06C82-4021-6B30-43D5-A5E46C01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7C60C-8AE7-EC5A-0E55-E12DCD70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1073-FF4A-E8FA-3653-F108D7AC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4DA03-93E2-0E81-B4ED-6A1D66B8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9CDE8-83AB-71E1-5ED2-F17BEBE8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D0024-B1B0-FB7F-7411-F27F9EAB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5191F-5BFE-122D-59EA-AD4FD8C5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1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60675-B90E-555C-1282-A243BBBFB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D1F30-B723-7D46-1FED-BD14E83DE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A95A-41A9-18D1-72BC-7540BBDC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A50A-F855-92C2-2325-4D086263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04A4D-9534-541F-5AF8-A9F10519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0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1C08-119F-9450-E2D0-2AD9FB6D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B89F-F51C-0EC8-F94B-9A32431C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C1B0-BF05-A271-9DB5-646976EB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E2FD-DBF7-430F-266E-94BC6331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64CA-7F87-AF16-9E14-B940F1E4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4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7BC9-E225-0F71-C49C-F53C1258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1842-A37E-F13A-DF48-2AE3CCD4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402A7-B22D-1314-EDDB-953526FD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6B12-0801-ECBE-FFEC-F81E65BC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1ADF-8A72-5BD8-3D0B-FE2CDE55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8997-E7BB-EE9D-C421-3421C086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3628-8C35-8116-9591-8646FC912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98911-56BC-61FF-F39A-7A963299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9090E-62C2-A36C-5816-83EDE333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35FC1-67D6-CF95-5A7D-28B353BF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36BC7-7CDE-F099-7A16-4C68B88E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2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A466-AC8C-3691-60DA-BB1436C6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2CD5B-E072-3C35-90BD-CF718F07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66E3D-4780-DB55-EFD4-4C27BC4E3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92A50-BA11-7B0D-25A0-C6ADBB794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698AB-A66F-E4C4-2FF6-15452CDF2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58EF7-8BE8-E1FF-806B-2085F03E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B32C5-CE8D-8DB6-2A54-29EF4B08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2468F-C0AF-C2A5-2244-EF413EBF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6204-BE4E-FD1B-C6F8-34FF208F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B8BCA-B2B0-87AB-EA82-970D1912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FF65F-31F0-0D49-A7D6-D6456114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8B3E6-B84C-F181-F5F1-B3DAE9E0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9B1D2-A978-B30C-278E-9F5FDEB8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FD0F2-AD55-3899-866C-C0ECCCF0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1D955-B8B3-096C-82B8-A14237E0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6628-160D-34F4-F1E1-42B1BE91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CD25-61D7-84F1-DF2A-CD827FED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30AAA-6809-8753-B5ED-B9CE03D97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485AD-3AE9-8C03-DFD1-C3311174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3F153-984A-82E0-6F40-803F8C10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BB516-1209-E4DC-315E-872F7BDB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1138-227A-BB95-162D-C9520070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D08BF-AA4A-A9EF-F2EF-387414B38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7D352-D54F-955A-7FAC-81CFB59F7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3C9E6-4558-C792-B7B7-5F2BD8AB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B1768-2E03-A17C-8A72-7431C115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6B8D3-ABF3-9108-27B5-0739FB9F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99283-CECB-9BA0-237F-85D90458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7688E-9E36-03AC-449D-8637F0B4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131C-116C-14DB-54ED-D08D398B2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18D7-5289-3D4D-BC19-59BA194B23D3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E7CA1-9207-1BB7-3329-6664EE62A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69E6-DBA0-D6C8-0A40-AEC7C041F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CE12-65DE-1345-8C3D-02B92BC3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558DD8E-D097-4109-A149-1D87DAA0F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FB49B-15E6-4E5C-87DB-7EEF3A8E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" panose="020B0604020202030204" pitchFamily="34" charset="0"/>
              </a:rPr>
              <a:t>Bovine Platelet Lysate Test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B5F64-1FA6-C587-2D41-E702E4032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682" y="2210164"/>
            <a:ext cx="3429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736" y="2194957"/>
            <a:ext cx="34290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000" y="2212099"/>
            <a:ext cx="3426420" cy="256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2371" y="1825625"/>
            <a:ext cx="158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Bovine Serum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0319" y="1834214"/>
            <a:ext cx="220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Fetal Bovine Serum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2815" y="1783767"/>
            <a:ext cx="309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Bovine Platelet Lysate (Plenty)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4821909"/>
            <a:ext cx="118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 4 Cell Count </a:t>
            </a:r>
          </a:p>
          <a:p>
            <a:pPr algn="ctr"/>
            <a:r>
              <a:rPr lang="en-US" dirty="0"/>
              <a:t>(3 wells </a:t>
            </a:r>
          </a:p>
          <a:p>
            <a:pPr algn="ctr"/>
            <a:r>
              <a:rPr lang="en-US" dirty="0"/>
              <a:t>pooled)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0072" y="4912786"/>
                <a:ext cx="241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2.625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72" y="4912786"/>
                <a:ext cx="2418348" cy="369332"/>
              </a:xfrm>
              <a:prstGeom prst="rect">
                <a:avLst/>
              </a:prstGeom>
              <a:blipFill>
                <a:blip r:embed="rId7"/>
                <a:stretch>
                  <a:fillRect l="-201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1266" y="4912786"/>
                <a:ext cx="1957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2.25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266" y="4912786"/>
                <a:ext cx="1957228" cy="369332"/>
              </a:xfrm>
              <a:prstGeom prst="rect">
                <a:avLst/>
              </a:prstGeom>
              <a:blipFill>
                <a:blip r:embed="rId8"/>
                <a:stretch>
                  <a:fillRect l="-28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25442" y="4891256"/>
                <a:ext cx="2029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2.288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442" y="4891256"/>
                <a:ext cx="2029326" cy="369332"/>
              </a:xfrm>
              <a:prstGeom prst="rect">
                <a:avLst/>
              </a:prstGeom>
              <a:blipFill>
                <a:blip r:embed="rId9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02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558DD8E-D097-4109-A149-1D87DAA0F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FB49B-15E6-4E5C-87DB-7EEF3A8E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" panose="020B0604020202030204" pitchFamily="34" charset="0"/>
              </a:rPr>
              <a:t>Bovine Platelet Lysate Test Presto Blue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B5F64-1FA6-C587-2D41-E702E4032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49" y="1436734"/>
            <a:ext cx="4018136" cy="48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8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Widescreen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Helvetica</vt:lpstr>
      <vt:lpstr>Office Theme</vt:lpstr>
      <vt:lpstr>Bovine Platelet Lysate Test </vt:lpstr>
      <vt:lpstr>Bovine Platelet Lysate Test Presto Blue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Bovine Platelet Lysate Test </dc:title>
  <dc:creator>Khetani, Salman</dc:creator>
  <cp:lastModifiedBy>Khetani, Salman</cp:lastModifiedBy>
  <cp:revision>1</cp:revision>
  <dcterms:created xsi:type="dcterms:W3CDTF">2023-11-24T16:33:18Z</dcterms:created>
  <dcterms:modified xsi:type="dcterms:W3CDTF">2023-11-24T16:33:49Z</dcterms:modified>
</cp:coreProperties>
</file>